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7" r:id="rId4"/>
    <p:sldId id="269" r:id="rId5"/>
    <p:sldId id="270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5" r:id="rId27"/>
    <p:sldId id="293" r:id="rId28"/>
    <p:sldId id="294" r:id="rId29"/>
    <p:sldId id="260" r:id="rId3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9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2/18/2018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2/18/2018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2/18/2018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1JgW_bVq-4" TargetMode="External"/><Relationship Id="rId2" Type="http://schemas.openxmlformats.org/officeDocument/2006/relationships/hyperlink" Target="https://www.w3schools.com/css/css3_backgrounds.as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mA_htWfLLQ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CSS Multiple Backgrounds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BYUI-CIT230</a:t>
            </a:r>
          </a:p>
          <a:p>
            <a:r>
              <a:rPr lang="en-US" dirty="0"/>
              <a:t>Week 07- Student Presentation</a:t>
            </a:r>
          </a:p>
          <a:p>
            <a:r>
              <a:rPr lang="en-US" dirty="0"/>
              <a:t>Adam </a:t>
            </a:r>
            <a:r>
              <a:rPr lang="en-US" dirty="0" err="1"/>
              <a:t>Checketts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adding 2</a:t>
            </a:r>
            <a:r>
              <a:rPr lang="en-US" sz="2800" baseline="30000" dirty="0"/>
              <a:t>nd</a:t>
            </a:r>
            <a:r>
              <a:rPr lang="en-US" sz="2800" dirty="0"/>
              <a:t>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43C06-0E72-447D-BA02-7227339D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20" y="1981200"/>
            <a:ext cx="9119583" cy="37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where is the 2</a:t>
            </a:r>
            <a:r>
              <a:rPr lang="en-US" sz="2800" baseline="30000" dirty="0"/>
              <a:t>nd</a:t>
            </a:r>
            <a:r>
              <a:rPr lang="en-US" sz="2800" dirty="0"/>
              <a:t> image?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2BE12-1DD6-4A4C-8244-C7B7F7F3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3" y="1905000"/>
            <a:ext cx="11371117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the order of the images is VERY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17BA4-49D9-4996-BA6B-82DA29C7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63" y="1828800"/>
            <a:ext cx="9493697" cy="38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notice how the images are now overlaying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50B76-2622-4FFB-840A-4F8F7619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9" y="1676400"/>
            <a:ext cx="11452765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repeat vs no-repeat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968B0-0F51-40DA-A050-BA0A727E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9" y="1905000"/>
            <a:ext cx="8932526" cy="36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repeat vs no-repeat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09E3A-8893-43E7-975B-3C2DF858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9" y="1752600"/>
            <a:ext cx="11452765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positions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0D79E-07E6-4974-BE0A-B029284F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9" y="1905000"/>
            <a:ext cx="8932526" cy="36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5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positions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BE600-91AE-4177-88B1-17518824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9" y="1840807"/>
            <a:ext cx="11452765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adding a 3</a:t>
            </a:r>
            <a:r>
              <a:rPr lang="en-US" sz="2800" baseline="30000" dirty="0"/>
              <a:t>rd</a:t>
            </a:r>
            <a:r>
              <a:rPr lang="en-US" sz="2800" dirty="0"/>
              <a:t>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787EA-9F0E-49AF-A2E8-A47DFF3D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0" y="2057400"/>
            <a:ext cx="112029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adding a 3</a:t>
            </a:r>
            <a:r>
              <a:rPr lang="en-US" sz="2800" baseline="30000" dirty="0"/>
              <a:t>rd</a:t>
            </a:r>
            <a:r>
              <a:rPr lang="en-US" sz="2800" dirty="0"/>
              <a:t>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4EEA5-367F-4DAA-BCF5-F771A70E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5" y="1828800"/>
            <a:ext cx="1177695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Review points for multiple background images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Position </a:t>
            </a:r>
          </a:p>
          <a:p>
            <a:pPr lvl="1"/>
            <a:r>
              <a:rPr lang="en-US" dirty="0"/>
              <a:t>Repeating </a:t>
            </a:r>
          </a:p>
          <a:p>
            <a:r>
              <a:rPr lang="en-US" dirty="0"/>
              <a:t>IMPORTANT- remember order of coding of the  images</a:t>
            </a:r>
          </a:p>
          <a:p>
            <a:r>
              <a:rPr lang="en-US" dirty="0"/>
              <a:t>Coding: Long Hand vs Short Hand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remember to properly align the attributes of each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1134D-1341-462A-956A-4A6E08B5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0" y="1847629"/>
            <a:ext cx="112029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remember to properly align the attributes of each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034B0-875E-4801-974B-A740BC89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" y="1744662"/>
            <a:ext cx="1168494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different options for repeating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20BE8-9963-4DB4-92C4-6B1CDFC2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0" y="2209800"/>
            <a:ext cx="112029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different options for repeating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76FD6-2AFD-4392-8226-67C2B443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2" y="1764607"/>
            <a:ext cx="11636780" cy="48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7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long hand vs short hand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52B60-40F1-4AE0-85CB-37DCACE8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21945"/>
            <a:ext cx="12188825" cy="28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long hand vs short hand</a:t>
            </a:r>
            <a:br>
              <a:rPr lang="en-US" sz="2800" dirty="0"/>
            </a:br>
            <a:r>
              <a:rPr lang="en-US" sz="2800" dirty="0"/>
              <a:t>no visible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BFF74-9BC2-4DB6-B05D-982BC0A0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6" y="1809813"/>
            <a:ext cx="11504612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long hand vs short hand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52B60-40F1-4AE0-85CB-37DCACE8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21945"/>
            <a:ext cx="12188825" cy="28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recommended to add back up color just in case image(s) fail to 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C12C-77A6-41E6-A6F3-A4BB6F4F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38400"/>
            <a:ext cx="12188825" cy="28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2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Review what we learned for today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Position </a:t>
            </a:r>
          </a:p>
          <a:p>
            <a:pPr lvl="1"/>
            <a:r>
              <a:rPr lang="en-US" dirty="0"/>
              <a:t>Repeating </a:t>
            </a:r>
          </a:p>
          <a:p>
            <a:r>
              <a:rPr lang="en-US" dirty="0"/>
              <a:t>IMPORTANT- remember order of coding of the  images</a:t>
            </a:r>
          </a:p>
          <a:p>
            <a:r>
              <a:rPr lang="en-US" dirty="0"/>
              <a:t>Coding: Long Hand vs Short Hand</a:t>
            </a:r>
          </a:p>
        </p:txBody>
      </p:sp>
    </p:spTree>
    <p:extLst>
      <p:ext uri="{BB962C8B-B14F-4D97-AF65-F5344CB8AC3E}">
        <p14:creationId xmlns:p14="http://schemas.microsoft.com/office/powerpoint/2010/main" val="14448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Webpages: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W3 Schools</a:t>
            </a:r>
          </a:p>
          <a:p>
            <a:pPr lvl="1"/>
            <a:r>
              <a:rPr lang="en-US" sz="1200" dirty="0">
                <a:hlinkClick r:id="rId2"/>
              </a:rPr>
              <a:t>https://www.w3schools.com/css/css3_backgrounds.asp</a:t>
            </a:r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YouTube videos: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Images</a:t>
            </a:r>
          </a:p>
          <a:p>
            <a:pPr lvl="1"/>
            <a:r>
              <a:rPr lang="en-US" sz="1200" dirty="0">
                <a:hlinkClick r:id="rId2"/>
              </a:rPr>
              <a:t>https://www.w3schools.com/css/css3_backgrounds.asp</a:t>
            </a:r>
            <a:endParaRPr lang="en-US" sz="1200" dirty="0"/>
          </a:p>
          <a:p>
            <a:r>
              <a:rPr lang="en-US" dirty="0"/>
              <a:t>Multiple background images</a:t>
            </a:r>
          </a:p>
          <a:p>
            <a:pPr lvl="1"/>
            <a:r>
              <a:rPr lang="en-US" sz="1200" dirty="0">
                <a:hlinkClick r:id="rId3"/>
              </a:rPr>
              <a:t>https://www.youtube.com/watch?v=D1JgW_bVq-4</a:t>
            </a:r>
            <a:endParaRPr lang="en-US" sz="1200" dirty="0"/>
          </a:p>
          <a:p>
            <a:r>
              <a:rPr lang="en-US" dirty="0"/>
              <a:t>Header background</a:t>
            </a:r>
          </a:p>
          <a:p>
            <a:pPr lvl="1"/>
            <a:r>
              <a:rPr lang="en-US" sz="1200" dirty="0">
                <a:hlinkClick r:id="rId4"/>
              </a:rPr>
              <a:t>https://www.youtube.com/watch?v=mA_htWfLLQs</a:t>
            </a:r>
            <a:endParaRPr lang="en-US" sz="1200" dirty="0"/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CB1D8-6E73-4980-BF25-18E1237F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2192032"/>
            <a:ext cx="9144000" cy="36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background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DD0235-A0C1-44BC-8E9C-3A8E3068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11" y="1905000"/>
            <a:ext cx="7616601" cy="37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Image- extra credit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3C763-B83C-49E1-9A2D-69CF9C90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828800"/>
            <a:ext cx="11123613" cy="4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careful of repeating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97AE-2501-444F-B54D-34641C93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6" y="1752600"/>
            <a:ext cx="11047412" cy="44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8EC7A-8F01-44E0-A465-D51C733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5" y="1752600"/>
            <a:ext cx="1120603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no 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D7832-4FB2-4DE3-803A-2C58D0C0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96" y="1981200"/>
            <a:ext cx="6987031" cy="34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no repeat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2BE12-1DD6-4A4C-8244-C7B7F7F3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3" y="1905000"/>
            <a:ext cx="11371117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177</TotalTime>
  <Words>300</Words>
  <Application>Microsoft Office PowerPoint</Application>
  <PresentationFormat>Custom</PresentationFormat>
  <Paragraphs>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Consolas</vt:lpstr>
      <vt:lpstr>Corbel</vt:lpstr>
      <vt:lpstr>Chalkboard 16x9</vt:lpstr>
      <vt:lpstr>CSS Multiple Backgrounds</vt:lpstr>
      <vt:lpstr>Review points for multiple background images</vt:lpstr>
      <vt:lpstr>Basic webpage</vt:lpstr>
      <vt:lpstr>Adding in background image</vt:lpstr>
      <vt:lpstr>Background Image- extra credit</vt:lpstr>
      <vt:lpstr>Background Image- careful of repeating images</vt:lpstr>
      <vt:lpstr>Background Image</vt:lpstr>
      <vt:lpstr>Background Image- no repeat</vt:lpstr>
      <vt:lpstr>Background Image- no repeat</vt:lpstr>
      <vt:lpstr>Background Image- adding 2nd image</vt:lpstr>
      <vt:lpstr>Background Image- where is the 2nd image?</vt:lpstr>
      <vt:lpstr>Background Image- the order of the images is VERY important</vt:lpstr>
      <vt:lpstr>Background Image- notice how the images are now overlaying each other</vt:lpstr>
      <vt:lpstr>Background Image- repeat vs no-repeat</vt:lpstr>
      <vt:lpstr>Background Image- repeat vs no-repeat</vt:lpstr>
      <vt:lpstr>Background Image- positions</vt:lpstr>
      <vt:lpstr>Background Image- positions</vt:lpstr>
      <vt:lpstr>Background Image- adding a 3rd image</vt:lpstr>
      <vt:lpstr>Background Image- adding a 3rd image</vt:lpstr>
      <vt:lpstr>Background Image- remember to properly align the attributes of each image</vt:lpstr>
      <vt:lpstr>Background Image- remember to properly align the attributes of each image</vt:lpstr>
      <vt:lpstr>Background Image- different options for repeating pattern</vt:lpstr>
      <vt:lpstr>Background Image- different options for repeating pattern</vt:lpstr>
      <vt:lpstr>Background Image- long hand vs short hand</vt:lpstr>
      <vt:lpstr>Background Image- long hand vs short hand no visible difference</vt:lpstr>
      <vt:lpstr>Background Image- long hand vs short hand</vt:lpstr>
      <vt:lpstr>Background Image- recommended to add back up color just in case image(s) fail to load</vt:lpstr>
      <vt:lpstr>Review what we learned for today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Adam Checketts</dc:creator>
  <cp:lastModifiedBy>Adam Checketts</cp:lastModifiedBy>
  <cp:revision>22</cp:revision>
  <dcterms:created xsi:type="dcterms:W3CDTF">2018-02-16T16:43:56Z</dcterms:created>
  <dcterms:modified xsi:type="dcterms:W3CDTF">2018-02-18T20:57:15Z</dcterms:modified>
</cp:coreProperties>
</file>